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0080625" cy="567055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2" y="594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72EBF90-659B-46CA-BD2E-15D46048A029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76879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49593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21349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>
          <a:xfrm>
            <a:off x="3447360" y="5012883"/>
            <a:ext cx="3195000" cy="390600"/>
          </a:xfrm>
        </p:spPr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>
          <a:xfrm>
            <a:off x="7227360" y="5012883"/>
            <a:ext cx="2348280" cy="390600"/>
          </a:xfrm>
        </p:spPr>
        <p:txBody>
          <a:bodyPr/>
          <a:lstStyle/>
          <a:p>
            <a:fld id="{A6BEF6C8-37C6-4534-B304-8E173D3EDD00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>
          <a:xfrm>
            <a:off x="504000" y="5012883"/>
            <a:ext cx="2348280" cy="390600"/>
          </a:xfr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76879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49593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49593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21349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21349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>
          <a:xfrm>
            <a:off x="3447360" y="5012883"/>
            <a:ext cx="3195000" cy="390600"/>
          </a:xfrm>
        </p:spPr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>
          <a:xfrm>
            <a:off x="7227360" y="5012883"/>
            <a:ext cx="2348280" cy="390600"/>
          </a:xfrm>
        </p:spPr>
        <p:txBody>
          <a:bodyPr/>
          <a:lstStyle/>
          <a:p>
            <a:fld id="{C2F05288-BCC6-4434-82EC-764FF200AA17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>
          <a:xfrm>
            <a:off x="504000" y="5012883"/>
            <a:ext cx="2348280" cy="390600"/>
          </a:xfr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76879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49593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49593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49593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21349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21349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21349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>
          <a:xfrm>
            <a:off x="3447360" y="5012877"/>
            <a:ext cx="3195000" cy="390600"/>
          </a:xfrm>
        </p:spPr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>
          <a:xfrm>
            <a:off x="7227360" y="5012877"/>
            <a:ext cx="2348280" cy="390600"/>
          </a:xfrm>
        </p:spPr>
        <p:txBody>
          <a:bodyPr/>
          <a:lstStyle/>
          <a:p>
            <a:fld id="{49BA52BB-F689-4F0C-9532-76991A6C7C0B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>
          <a:xfrm>
            <a:off x="504000" y="5012877"/>
            <a:ext cx="2348280" cy="390600"/>
          </a:xfr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76879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478997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447360" y="4986138"/>
            <a:ext cx="3195000" cy="390600"/>
          </a:xfrm>
        </p:spPr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>
          <a:xfrm>
            <a:off x="7227360" y="4986138"/>
            <a:ext cx="2348280" cy="390600"/>
          </a:xfrm>
        </p:spPr>
        <p:txBody>
          <a:bodyPr/>
          <a:lstStyle/>
          <a:p>
            <a:fld id="{B38EFDBF-3B92-4827-8BDE-91FB2D9F3026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>
          <a:xfrm>
            <a:off x="504000" y="4986138"/>
            <a:ext cx="2348280" cy="390600"/>
          </a:xfr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59946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478997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447360" y="4995950"/>
            <a:ext cx="3195000" cy="390600"/>
          </a:xfrm>
        </p:spPr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7227360" y="4995950"/>
            <a:ext cx="2348280" cy="390600"/>
          </a:xfrm>
        </p:spPr>
        <p:txBody>
          <a:bodyPr/>
          <a:lstStyle/>
          <a:p>
            <a:fld id="{4ED32BB7-A820-48FF-A83C-A7BEF9A744B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>
          <a:xfrm>
            <a:off x="504000" y="4995950"/>
            <a:ext cx="2348280" cy="390600"/>
          </a:xfr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A010B55-EC19-47F5-8D99-2D2DB0EB5D53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8807700-4448-4940-B446-126249493F70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3B1E721-EA91-4F0D-A746-563F3E5BFBA4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76879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49593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49593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21349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>
          <a:xfrm>
            <a:off x="3447360" y="5012883"/>
            <a:ext cx="3195000" cy="390600"/>
          </a:xfrm>
        </p:spPr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>
          <a:xfrm>
            <a:off x="7227360" y="5012883"/>
            <a:ext cx="2348280" cy="390600"/>
          </a:xfrm>
        </p:spPr>
        <p:txBody>
          <a:bodyPr/>
          <a:lstStyle/>
          <a:p>
            <a:fld id="{1300C5CF-551D-4A1B-8BDB-4B754244118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>
          <a:xfrm>
            <a:off x="504000" y="5012883"/>
            <a:ext cx="2348280" cy="390600"/>
          </a:xfr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76879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49593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49593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21349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>
          <a:xfrm>
            <a:off x="3447360" y="5012879"/>
            <a:ext cx="3195000" cy="390600"/>
          </a:xfrm>
        </p:spPr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>
          <a:xfrm>
            <a:off x="7227360" y="5012879"/>
            <a:ext cx="2348280" cy="390600"/>
          </a:xfrm>
        </p:spPr>
        <p:txBody>
          <a:bodyPr/>
          <a:lstStyle/>
          <a:p>
            <a:fld id="{42B1FABF-B467-4017-82E0-01019CF5E277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>
          <a:xfrm>
            <a:off x="504000" y="5012879"/>
            <a:ext cx="2348280" cy="390600"/>
          </a:xfr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76879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478997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478997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196557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>
          <a:xfrm>
            <a:off x="3447360" y="5012883"/>
            <a:ext cx="3195000" cy="390600"/>
          </a:xfrm>
        </p:spPr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>
          <a:xfrm>
            <a:off x="7227360" y="5012883"/>
            <a:ext cx="2348280" cy="390600"/>
          </a:xfrm>
        </p:spPr>
        <p:txBody>
          <a:bodyPr/>
          <a:lstStyle/>
          <a:p>
            <a:fld id="{14071DB4-F8E2-4637-B6A8-38F452850E5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>
          <a:xfrm>
            <a:off x="504000" y="5012883"/>
            <a:ext cx="2348280" cy="390600"/>
          </a:xfr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76879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478997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499595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499595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499595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3D2A7AB1-5910-4DD0-B371-3E99EAC0D248}" type="slidenum"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3968749-CFB3-456E-C285-0A4C84B43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979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076956" y="1213560"/>
            <a:ext cx="7920000" cy="76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1531612" y="2340000"/>
            <a:ext cx="7020000" cy="234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93599" y="1080000"/>
            <a:ext cx="7380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493599" y="2291760"/>
            <a:ext cx="9071640" cy="292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66262" y="326134"/>
            <a:ext cx="4674049" cy="187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360000" y="2835275"/>
            <a:ext cx="4680312" cy="251392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0</Words>
  <Application>Microsoft Office PowerPoint</Application>
  <PresentationFormat>Personalizar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Symbol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Nixhogg</dc:creator>
  <dc:description/>
  <cp:lastModifiedBy>Igor Lima</cp:lastModifiedBy>
  <cp:revision>3</cp:revision>
  <dcterms:created xsi:type="dcterms:W3CDTF">2023-12-15T15:19:18Z</dcterms:created>
  <dcterms:modified xsi:type="dcterms:W3CDTF">2024-12-27T13:37:23Z</dcterms:modified>
  <dc:language>pt-BR</dc:language>
</cp:coreProperties>
</file>