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10080625" cy="5670550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86" userDrawn="1">
          <p15:clr>
            <a:srgbClr val="A4A3A4"/>
          </p15:clr>
        </p15:guide>
        <p15:guide id="2" pos="317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02" y="594"/>
      </p:cViewPr>
      <p:guideLst>
        <p:guide orient="horz" pos="1786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B72EBF90-659B-46CA-BD2E-15D46048A029}" type="slidenum">
              <a:t>‹nº›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76879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49593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04000" y="321349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>
          <a:xfrm>
            <a:off x="3447360" y="5012883"/>
            <a:ext cx="3195000" cy="390600"/>
          </a:xfrm>
        </p:spPr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>
          <a:xfrm>
            <a:off x="7227360" y="5012883"/>
            <a:ext cx="2348280" cy="390600"/>
          </a:xfrm>
        </p:spPr>
        <p:txBody>
          <a:bodyPr/>
          <a:lstStyle/>
          <a:p>
            <a:fld id="{A6BEF6C8-37C6-4534-B304-8E173D3EDD00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>
          <a:xfrm>
            <a:off x="504000" y="5012883"/>
            <a:ext cx="2348280" cy="390600"/>
          </a:xfrm>
        </p:spPr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76879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49593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5152680" y="149593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504000" y="321349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152680" y="321349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>
          <a:xfrm>
            <a:off x="3447360" y="5012883"/>
            <a:ext cx="3195000" cy="390600"/>
          </a:xfrm>
        </p:spPr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>
          <a:xfrm>
            <a:off x="7227360" y="5012883"/>
            <a:ext cx="2348280" cy="390600"/>
          </a:xfrm>
        </p:spPr>
        <p:txBody>
          <a:bodyPr/>
          <a:lstStyle/>
          <a:p>
            <a:fld id="{C2F05288-BCC6-4434-82EC-764FF200AA17}" type="slidenum">
              <a:t>‹nº›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>
          <a:xfrm>
            <a:off x="504000" y="5012883"/>
            <a:ext cx="2348280" cy="390600"/>
          </a:xfrm>
        </p:spPr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76879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504000" y="149593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571200" y="149593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638040" y="149593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504000" y="321349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571200" y="321349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638040" y="321349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>
          <a:xfrm>
            <a:off x="3447360" y="5012877"/>
            <a:ext cx="3195000" cy="390600"/>
          </a:xfrm>
        </p:spPr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>
          <a:xfrm>
            <a:off x="7227360" y="5012877"/>
            <a:ext cx="2348280" cy="390600"/>
          </a:xfrm>
        </p:spPr>
        <p:txBody>
          <a:bodyPr/>
          <a:lstStyle/>
          <a:p>
            <a:fld id="{49BA52BB-F689-4F0C-9532-76991A6C7C0B}" type="slidenum">
              <a:t>‹nº›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>
          <a:xfrm>
            <a:off x="504000" y="5012877"/>
            <a:ext cx="2348280" cy="390600"/>
          </a:xfrm>
        </p:spPr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76879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478997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>
          <a:xfrm>
            <a:off x="3447360" y="4986138"/>
            <a:ext cx="3195000" cy="390600"/>
          </a:xfrm>
        </p:spPr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3"/>
          </p:nvPr>
        </p:nvSpPr>
        <p:spPr>
          <a:xfrm>
            <a:off x="7227360" y="4986138"/>
            <a:ext cx="2348280" cy="390600"/>
          </a:xfrm>
        </p:spPr>
        <p:txBody>
          <a:bodyPr/>
          <a:lstStyle/>
          <a:p>
            <a:fld id="{B38EFDBF-3B92-4827-8BDE-91FB2D9F3026}" type="slidenum">
              <a:t>‹nº›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1"/>
          </p:nvPr>
        </p:nvSpPr>
        <p:spPr>
          <a:xfrm>
            <a:off x="504000" y="4986138"/>
            <a:ext cx="2348280" cy="390600"/>
          </a:xfrm>
        </p:spPr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59946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504000" y="1478997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>
          <a:xfrm>
            <a:off x="3447360" y="4995950"/>
            <a:ext cx="3195000" cy="390600"/>
          </a:xfrm>
        </p:spPr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>
          <a:xfrm>
            <a:off x="7227360" y="4995950"/>
            <a:ext cx="2348280" cy="390600"/>
          </a:xfrm>
        </p:spPr>
        <p:txBody>
          <a:bodyPr/>
          <a:lstStyle/>
          <a:p>
            <a:fld id="{4ED32BB7-A820-48FF-A83C-A7BEF9A744BE}" type="slidenum">
              <a:t>‹nº›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>
          <a:xfrm>
            <a:off x="504000" y="4995950"/>
            <a:ext cx="2348280" cy="390600"/>
          </a:xfrm>
        </p:spPr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BA010B55-EC19-47F5-8D99-2D2DB0EB5D53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58807700-4448-4940-B446-126249493F70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640" cy="4388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33B1E721-EA91-4F0D-A746-563F3E5BFBA4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76879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504000" y="149593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5152680" y="149593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504000" y="321349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>
          <a:xfrm>
            <a:off x="3447360" y="5012883"/>
            <a:ext cx="3195000" cy="390600"/>
          </a:xfrm>
        </p:spPr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>
          <a:xfrm>
            <a:off x="7227360" y="5012883"/>
            <a:ext cx="2348280" cy="390600"/>
          </a:xfrm>
        </p:spPr>
        <p:txBody>
          <a:bodyPr/>
          <a:lstStyle/>
          <a:p>
            <a:fld id="{1300C5CF-551D-4A1B-8BDB-4B754244118D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>
          <a:xfrm>
            <a:off x="504000" y="5012883"/>
            <a:ext cx="2348280" cy="390600"/>
          </a:xfrm>
        </p:spPr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276879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504000" y="1495930"/>
            <a:ext cx="442692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5152680" y="149593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5152680" y="3213490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>
          <a:xfrm>
            <a:off x="3447360" y="5012879"/>
            <a:ext cx="3195000" cy="390600"/>
          </a:xfrm>
        </p:spPr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>
          <a:xfrm>
            <a:off x="7227360" y="5012879"/>
            <a:ext cx="2348280" cy="390600"/>
          </a:xfrm>
        </p:spPr>
        <p:txBody>
          <a:bodyPr/>
          <a:lstStyle/>
          <a:p>
            <a:fld id="{42B1FABF-B467-4017-82E0-01019CF5E277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>
          <a:xfrm>
            <a:off x="504000" y="5012879"/>
            <a:ext cx="2348280" cy="390600"/>
          </a:xfrm>
        </p:spPr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76879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504000" y="1478997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5152680" y="1478997"/>
            <a:ext cx="442692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504000" y="3196557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>
          <a:xfrm>
            <a:off x="3447360" y="5012883"/>
            <a:ext cx="3195000" cy="390600"/>
          </a:xfrm>
        </p:spPr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>
          <a:xfrm>
            <a:off x="7227360" y="5012883"/>
            <a:ext cx="2348280" cy="390600"/>
          </a:xfrm>
        </p:spPr>
        <p:txBody>
          <a:bodyPr/>
          <a:lstStyle/>
          <a:p>
            <a:fld id="{14071DB4-F8E2-4637-B6A8-38F452850E55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>
          <a:xfrm>
            <a:off x="504000" y="5012883"/>
            <a:ext cx="2348280" cy="390600"/>
          </a:xfrm>
        </p:spPr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76879"/>
            <a:ext cx="907164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pt-BR" sz="4400" b="0" strike="noStrike" spc="-1">
                <a:solidFill>
                  <a:srgbClr val="000000"/>
                </a:solidFill>
                <a:latin typeface="Arial"/>
              </a:rPr>
              <a:t>Clique para editar o formato do texto do título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478997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solidFill>
                  <a:srgbClr val="000000"/>
                </a:solidFill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solidFill>
                  <a:srgbClr val="000000"/>
                </a:solidFill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7.º nível de tópicos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 idx="1"/>
          </p:nvPr>
        </p:nvSpPr>
        <p:spPr>
          <a:xfrm>
            <a:off x="504000" y="4995950"/>
            <a:ext cx="2348280" cy="390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>
              <a:buNone/>
              <a:defRPr lang="pt-B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pt-BR" sz="1400" b="0" strike="noStrike" spc="-1">
                <a:solidFill>
                  <a:srgbClr val="000000"/>
                </a:solidFill>
                <a:latin typeface="Times New Roman"/>
              </a:rPr>
              <a:t>&lt;data/hora&gt;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ftr" idx="2"/>
          </p:nvPr>
        </p:nvSpPr>
        <p:spPr>
          <a:xfrm>
            <a:off x="3447360" y="4995950"/>
            <a:ext cx="3195000" cy="390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ctr">
              <a:buNone/>
              <a:defRPr lang="pt-B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pt-BR" sz="1400" b="0" strike="noStrike" spc="-1">
                <a:solidFill>
                  <a:srgbClr val="000000"/>
                </a:solidFill>
                <a:latin typeface="Times New Roman"/>
              </a:rPr>
              <a:t>&lt;rodapé&gt;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sldNum" idx="3"/>
          </p:nvPr>
        </p:nvSpPr>
        <p:spPr>
          <a:xfrm>
            <a:off x="7227360" y="4995950"/>
            <a:ext cx="2348280" cy="390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buNone/>
              <a:defRPr lang="pt-B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3D2A7AB1-5910-4DD0-B371-3E99EAC0D248}" type="slidenum">
              <a:rPr lang="pt-BR" sz="1400" b="0" strike="noStrike" spc="-1">
                <a:solidFill>
                  <a:srgbClr val="000000"/>
                </a:solidFill>
                <a:latin typeface="Times New Roman"/>
              </a:rPr>
              <a:t>‹nº›</a:t>
            </a:fld>
            <a:endParaRPr lang="pt-BR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3968749-CFB3-456E-C285-0A4C84B43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59794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1076956" y="1213560"/>
            <a:ext cx="7920000" cy="76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/>
          </p:nvPr>
        </p:nvSpPr>
        <p:spPr>
          <a:xfrm>
            <a:off x="1531612" y="2340000"/>
            <a:ext cx="7020000" cy="2340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93599" y="1080000"/>
            <a:ext cx="7380000" cy="946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/>
          </p:nvPr>
        </p:nvSpPr>
        <p:spPr>
          <a:xfrm>
            <a:off x="493599" y="2291760"/>
            <a:ext cx="9071640" cy="2928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366262" y="326134"/>
            <a:ext cx="4674049" cy="1875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/>
          </p:nvPr>
        </p:nvSpPr>
        <p:spPr>
          <a:xfrm>
            <a:off x="360000" y="2835275"/>
            <a:ext cx="4680312" cy="2513926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</TotalTime>
  <Words>0</Words>
  <Application>Microsoft Office PowerPoint</Application>
  <PresentationFormat>Personalizar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0" baseType="lpstr">
      <vt:lpstr>Arial</vt:lpstr>
      <vt:lpstr>Symbol</vt:lpstr>
      <vt:lpstr>Times New Roman</vt:lpstr>
      <vt:lpstr>Wingdings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Nixhogg</dc:creator>
  <dc:description/>
  <cp:lastModifiedBy>Igor Lima</cp:lastModifiedBy>
  <cp:revision>3</cp:revision>
  <dcterms:created xsi:type="dcterms:W3CDTF">2023-12-15T15:19:18Z</dcterms:created>
  <dcterms:modified xsi:type="dcterms:W3CDTF">2024-12-27T13:37:23Z</dcterms:modified>
  <dc:language>pt-BR</dc:language>
</cp:coreProperties>
</file>